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65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06/11/2012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06/11/2012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06/11/2012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06/11/2012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06/11/2012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06/11/2012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06/11/2012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://clic.xtec.cat/es/index.h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000" dirty="0" smtClean="0"/>
              <a:t>Trabajando con </a:t>
            </a:r>
            <a:r>
              <a:rPr lang="es-CL" sz="4000" dirty="0" err="1" smtClean="0"/>
              <a:t>Jclic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1088639" y="2428118"/>
            <a:ext cx="6511131" cy="329259"/>
          </a:xfrm>
        </p:spPr>
        <p:txBody>
          <a:bodyPr/>
          <a:lstStyle/>
          <a:p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026" name="Picture 2" descr="C:\Users\natalia\Pictures\LOGO UCM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558382" cy="15567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" name="3 CuadroTexto"/>
          <p:cNvSpPr txBox="1"/>
          <p:nvPr/>
        </p:nvSpPr>
        <p:spPr>
          <a:xfrm>
            <a:off x="4427984" y="393305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Profesor: Julio Leiva</a:t>
            </a:r>
          </a:p>
          <a:p>
            <a:r>
              <a:rPr lang="es-CL" sz="2000" dirty="0" smtClean="0"/>
              <a:t>Ayudante : Natalia </a:t>
            </a:r>
            <a:r>
              <a:rPr lang="es-CL" sz="2000" dirty="0" err="1" smtClean="0"/>
              <a:t>Diaz</a:t>
            </a:r>
            <a:r>
              <a:rPr lang="es-CL" sz="2000" dirty="0" smtClean="0"/>
              <a:t> </a:t>
            </a:r>
            <a:endParaRPr lang="es-CL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0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3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 que es  JCLIC 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416604"/>
          </a:xfrm>
        </p:spPr>
        <p:txBody>
          <a:bodyPr>
            <a:normAutofit/>
          </a:bodyPr>
          <a:lstStyle/>
          <a:p>
            <a:pPr algn="just"/>
            <a:r>
              <a:rPr lang="es-CL" sz="2000" b="0" dirty="0" smtClean="0">
                <a:latin typeface="+mj-lt"/>
              </a:rPr>
              <a:t>Este software permite </a:t>
            </a:r>
            <a:r>
              <a:rPr lang="es-CL" sz="2000" b="0" dirty="0">
                <a:latin typeface="+mj-lt"/>
              </a:rPr>
              <a:t>el diseño de </a:t>
            </a:r>
            <a:r>
              <a:rPr lang="es-CL" sz="2000" b="0" dirty="0" smtClean="0">
                <a:latin typeface="+mj-lt"/>
              </a:rPr>
              <a:t>múltiples actividades </a:t>
            </a:r>
            <a:r>
              <a:rPr lang="es-CL" sz="2000" b="0" dirty="0">
                <a:latin typeface="+mj-lt"/>
              </a:rPr>
              <a:t>basadas en asociaciones, </a:t>
            </a:r>
            <a:r>
              <a:rPr lang="es-CL" sz="2000" b="0" dirty="0" smtClean="0">
                <a:latin typeface="+mj-lt"/>
              </a:rPr>
              <a:t>completar frases, </a:t>
            </a:r>
            <a:r>
              <a:rPr lang="es-CL" sz="2000" b="0" dirty="0">
                <a:latin typeface="+mj-lt"/>
              </a:rPr>
              <a:t>anagramas, sopa de letras, etc. </a:t>
            </a:r>
            <a:r>
              <a:rPr lang="es-CL" sz="2000" b="0" dirty="0" smtClean="0">
                <a:latin typeface="+mj-lt"/>
              </a:rPr>
              <a:t>Los cuales pueden ser utilizadas en las diferentes áreas de la educación , desde lenguaje hasta las matemáticas.</a:t>
            </a:r>
          </a:p>
          <a:p>
            <a:pPr algn="just"/>
            <a:r>
              <a:rPr lang="es-CL" sz="2000" b="0" dirty="0" smtClean="0">
                <a:latin typeface="+mj-lt"/>
              </a:rPr>
              <a:t>Se </a:t>
            </a:r>
            <a:r>
              <a:rPr lang="es-CL" sz="2000" b="0" dirty="0">
                <a:latin typeface="+mj-lt"/>
              </a:rPr>
              <a:t>puede enlazar con otros programas, inclusive a plataformas bajo </a:t>
            </a:r>
            <a:r>
              <a:rPr lang="es-CL" sz="2000" b="0" dirty="0" err="1">
                <a:latin typeface="+mj-lt"/>
              </a:rPr>
              <a:t>Moodle</a:t>
            </a:r>
            <a:r>
              <a:rPr lang="es-CL" sz="2000" b="0" dirty="0">
                <a:latin typeface="+mj-lt"/>
              </a:rPr>
              <a:t>. Es Múltiple plataforma y posee Licencia libre. Las actividades pueden contener texto, gráficos, sonidos y otros recursos multimedia. También es posible encadenar grupos de actividades en paquetes para que se realicen secuencialmente.  Además se puede utilizar las aplicaciones Clic “en línea”, directamente desde Internet.</a:t>
            </a:r>
          </a:p>
        </p:txBody>
      </p:sp>
    </p:spTree>
    <p:extLst>
      <p:ext uri="{BB962C8B-B14F-4D97-AF65-F5344CB8AC3E}">
        <p14:creationId xmlns:p14="http://schemas.microsoft.com/office/powerpoint/2010/main" val="8056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Descarga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Lo primero que hay que hacer  es entrar a la siguiente pagina:</a:t>
            </a:r>
          </a:p>
          <a:p>
            <a:pPr algn="ctr"/>
            <a:r>
              <a:rPr lang="es-CL" dirty="0" smtClean="0">
                <a:hlinkClick r:id="rId2"/>
              </a:rPr>
              <a:t>http</a:t>
            </a:r>
            <a:r>
              <a:rPr lang="es-CL" dirty="0">
                <a:hlinkClick r:id="rId2"/>
              </a:rPr>
              <a:t>://</a:t>
            </a:r>
            <a:r>
              <a:rPr lang="es-CL" dirty="0" smtClean="0">
                <a:hlinkClick r:id="rId2"/>
              </a:rPr>
              <a:t>clic.xtec.cat/es/index.ht</a:t>
            </a:r>
            <a:endParaRPr lang="es-CL" dirty="0" smtClean="0"/>
          </a:p>
          <a:p>
            <a:pPr algn="just"/>
            <a:r>
              <a:rPr lang="es-CL" dirty="0" smtClean="0"/>
              <a:t>Luego hacer clic  en  lo indicado y desplegar su menú</a:t>
            </a:r>
            <a:endParaRPr lang="es-CL" dirty="0"/>
          </a:p>
        </p:txBody>
      </p:sp>
      <p:pic>
        <p:nvPicPr>
          <p:cNvPr id="4" name="3 Imagen" descr="zonaClic - Español - Oper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132856"/>
            <a:ext cx="11044463" cy="472514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275856" y="2532757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16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260648"/>
            <a:ext cx="7520940" cy="4419829"/>
          </a:xfrm>
        </p:spPr>
        <p:txBody>
          <a:bodyPr/>
          <a:lstStyle/>
          <a:p>
            <a:r>
              <a:rPr lang="es-CL" dirty="0" smtClean="0"/>
              <a:t>Luego de desplegar el menú cliquear donde dice instalación 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Va a aparecer la siguiente pantalla:</a:t>
            </a:r>
          </a:p>
          <a:p>
            <a:endParaRPr lang="es-CL" dirty="0"/>
          </a:p>
          <a:p>
            <a:r>
              <a:rPr lang="es-CL" dirty="0" smtClean="0"/>
              <a:t>Hay que descargar tres de estos </a:t>
            </a:r>
          </a:p>
          <a:p>
            <a:r>
              <a:rPr lang="es-CL" dirty="0" smtClean="0"/>
              <a:t>Enlaces e instalarlos </a:t>
            </a:r>
          </a:p>
          <a:p>
            <a:endParaRPr lang="es-CL" dirty="0" smtClean="0"/>
          </a:p>
        </p:txBody>
      </p:sp>
      <p:pic>
        <p:nvPicPr>
          <p:cNvPr id="4" name="3 Imagen" descr="zonaClic - Español - Oper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r="17655" b="61923"/>
          <a:stretch/>
        </p:blipFill>
        <p:spPr>
          <a:xfrm>
            <a:off x="1115616" y="616976"/>
            <a:ext cx="6933451" cy="2523992"/>
          </a:xfrm>
          <a:prstGeom prst="rect">
            <a:avLst/>
          </a:prstGeom>
        </p:spPr>
      </p:pic>
      <p:cxnSp>
        <p:nvCxnSpPr>
          <p:cNvPr id="9" name="8 Conector recto de flecha"/>
          <p:cNvCxnSpPr/>
          <p:nvPr/>
        </p:nvCxnSpPr>
        <p:spPr>
          <a:xfrm flipV="1">
            <a:off x="3635896" y="2132856"/>
            <a:ext cx="36004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zonaClic - Descarga e instalación de JClic - Oper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17482" r="18872"/>
          <a:stretch/>
        </p:blipFill>
        <p:spPr>
          <a:xfrm>
            <a:off x="4139952" y="2780928"/>
            <a:ext cx="4630296" cy="3831520"/>
          </a:xfrm>
          <a:prstGeom prst="rect">
            <a:avLst/>
          </a:prstGeom>
        </p:spPr>
      </p:pic>
      <p:cxnSp>
        <p:nvCxnSpPr>
          <p:cNvPr id="12" name="11 Conector recto de flecha"/>
          <p:cNvCxnSpPr/>
          <p:nvPr/>
        </p:nvCxnSpPr>
        <p:spPr>
          <a:xfrm>
            <a:off x="3815916" y="4293096"/>
            <a:ext cx="4680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761910" y="5013176"/>
            <a:ext cx="4680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3654192" y="6237312"/>
            <a:ext cx="4680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9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utilización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12686"/>
            <a:ext cx="4037072" cy="4632628"/>
          </a:xfrm>
        </p:spPr>
        <p:txBody>
          <a:bodyPr/>
          <a:lstStyle/>
          <a:p>
            <a:r>
              <a:rPr lang="es-CL" dirty="0" smtClean="0"/>
              <a:t>Luego de haber instalado estos tres componentes  debemos hacer </a:t>
            </a:r>
            <a:r>
              <a:rPr lang="es-CL" dirty="0" err="1" smtClean="0"/>
              <a:t>click</a:t>
            </a:r>
            <a:r>
              <a:rPr lang="es-CL" dirty="0" smtClean="0"/>
              <a:t> en el icono JCLIC </a:t>
            </a:r>
            <a:r>
              <a:rPr lang="es-CL" dirty="0" err="1" smtClean="0"/>
              <a:t>Author</a:t>
            </a:r>
            <a:r>
              <a:rPr lang="es-CL" dirty="0" smtClean="0"/>
              <a:t> para comenzar a trabajar.</a:t>
            </a:r>
          </a:p>
          <a:p>
            <a:r>
              <a:rPr lang="es-CL" dirty="0" smtClean="0"/>
              <a:t>Y esto es lo que nos aparece.</a:t>
            </a:r>
          </a:p>
          <a:p>
            <a:r>
              <a:rPr lang="es-CL" dirty="0"/>
              <a:t>Como siempre  Archivo   Nuevo proyecto.  Nos sale una página donde escribiremos los datos del proyecto  ( el conjunto de actividades que vamos a hacer: </a:t>
            </a:r>
            <a:r>
              <a:rPr lang="es-CL" dirty="0" err="1"/>
              <a:t>puzzles</a:t>
            </a:r>
            <a:r>
              <a:rPr lang="es-CL" dirty="0"/>
              <a:t>, sopa de letras,...</a:t>
            </a:r>
            <a:r>
              <a:rPr lang="es-CL" dirty="0" err="1"/>
              <a:t>etc</a:t>
            </a:r>
            <a:r>
              <a:rPr lang="es-CL" dirty="0"/>
              <a:t>). Rellenad los campos (creo que no tendréis ningún problema)</a:t>
            </a:r>
          </a:p>
          <a:p>
            <a:endParaRPr lang="es-CL" dirty="0"/>
          </a:p>
          <a:p>
            <a:r>
              <a:rPr lang="es-CL" dirty="0"/>
              <a:t> </a:t>
            </a:r>
            <a:endParaRPr lang="es-CL" dirty="0" smtClean="0"/>
          </a:p>
        </p:txBody>
      </p:sp>
      <p:pic>
        <p:nvPicPr>
          <p:cNvPr id="4" name="3 Imagen" descr="COMO REALIZAR ACTIVIDADES CON JCLIC - Oper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5" r="56260" b="9895"/>
          <a:stretch/>
        </p:blipFill>
        <p:spPr>
          <a:xfrm>
            <a:off x="4283968" y="0"/>
            <a:ext cx="504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OMO REALIZAR ACTIVIDADES CON JCLIC - Opera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6" t="48316" r="48219" b="17806"/>
          <a:stretch/>
        </p:blipFill>
        <p:spPr>
          <a:xfrm>
            <a:off x="1259632" y="332656"/>
            <a:ext cx="5818859" cy="2393424"/>
          </a:xfrm>
        </p:spPr>
      </p:pic>
      <p:pic>
        <p:nvPicPr>
          <p:cNvPr id="5" name="4 Imagen" descr="JClic author - nnnn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8" y="2996952"/>
            <a:ext cx="8172400" cy="4096265"/>
          </a:xfrm>
          <a:prstGeom prst="rect">
            <a:avLst/>
          </a:prstGeom>
        </p:spPr>
      </p:pic>
      <p:cxnSp>
        <p:nvCxnSpPr>
          <p:cNvPr id="9" name="8 Conector recto de flecha"/>
          <p:cNvCxnSpPr/>
          <p:nvPr/>
        </p:nvCxnSpPr>
        <p:spPr>
          <a:xfrm flipH="1" flipV="1">
            <a:off x="2267744" y="3501008"/>
            <a:ext cx="720080" cy="7200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843808" y="414628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CLICK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COMO REALIZAR ACTIVIDADES CON JCLIC - Opera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6" r="53923" b="7854"/>
          <a:stretch/>
        </p:blipFill>
        <p:spPr>
          <a:xfrm>
            <a:off x="107504" y="0"/>
            <a:ext cx="6264696" cy="6741368"/>
          </a:xfrm>
        </p:spPr>
      </p:pic>
      <p:sp>
        <p:nvSpPr>
          <p:cNvPr id="5" name="4 CuadroTexto"/>
          <p:cNvSpPr txBox="1"/>
          <p:nvPr/>
        </p:nvSpPr>
        <p:spPr>
          <a:xfrm>
            <a:off x="6499096" y="198884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Seleccionamos </a:t>
            </a:r>
            <a:r>
              <a:rPr lang="es-CL" dirty="0" err="1"/>
              <a:t>puzzle</a:t>
            </a:r>
            <a:r>
              <a:rPr lang="es-CL" dirty="0"/>
              <a:t> doble , le ponemos un nombre a la actividad., por ejemplo , podemos llamarle puzzle1, quijote.</a:t>
            </a:r>
          </a:p>
        </p:txBody>
      </p:sp>
    </p:spTree>
    <p:extLst>
      <p:ext uri="{BB962C8B-B14F-4D97-AF65-F5344CB8AC3E}">
        <p14:creationId xmlns:p14="http://schemas.microsoft.com/office/powerpoint/2010/main" val="29908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OMO REALIZAR ACTIVIDADES CON JCLIC - Opera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3" r="55841" b="33667"/>
          <a:stretch/>
        </p:blipFill>
        <p:spPr>
          <a:xfrm>
            <a:off x="179512" y="0"/>
            <a:ext cx="8640960" cy="3501008"/>
          </a:xfrm>
        </p:spPr>
      </p:pic>
      <p:sp>
        <p:nvSpPr>
          <p:cNvPr id="5" name="4 CuadroTexto"/>
          <p:cNvSpPr txBox="1"/>
          <p:nvPr/>
        </p:nvSpPr>
        <p:spPr>
          <a:xfrm>
            <a:off x="197808" y="350100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Rellenamos todos los campos. (algunos no es necesario, aunque si conveniente)</a:t>
            </a:r>
          </a:p>
        </p:txBody>
      </p:sp>
      <p:pic>
        <p:nvPicPr>
          <p:cNvPr id="6" name="5 Imagen" descr="COMO REALIZAR ACTIVIDADES CON JCLIC - Oper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" t="31921" r="61682" b="15570"/>
          <a:stretch/>
        </p:blipFill>
        <p:spPr>
          <a:xfrm>
            <a:off x="-252536" y="3870341"/>
            <a:ext cx="9414832" cy="330307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588224" y="4581128"/>
            <a:ext cx="2555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Si es conveniente rellenar el apartado  de botones, pues son los que luego saldrán en la pantalla.</a:t>
            </a:r>
          </a:p>
          <a:p>
            <a:endParaRPr lang="es-CL" sz="1200" dirty="0"/>
          </a:p>
          <a:p>
            <a:r>
              <a:rPr lang="es-CL" sz="1200" dirty="0"/>
              <a:t>Picamos ahora, en la pestaña “ventana”, nos sale esta ventana, en ella podemos elegir:</a:t>
            </a:r>
          </a:p>
          <a:p>
            <a:endParaRPr lang="es-CL" sz="1200" dirty="0"/>
          </a:p>
          <a:p>
            <a:r>
              <a:rPr lang="es-CL" sz="1200" dirty="0"/>
              <a:t>El  color de fondo, y el color de la ventana de juego.</a:t>
            </a:r>
          </a:p>
        </p:txBody>
      </p:sp>
    </p:spTree>
    <p:extLst>
      <p:ext uri="{BB962C8B-B14F-4D97-AF65-F5344CB8AC3E}">
        <p14:creationId xmlns:p14="http://schemas.microsoft.com/office/powerpoint/2010/main" val="12924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Ejemplo. tutorial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http://www.telefonica.net/web2/mirobrigared/20.-COMO%20REALIZAR%20ACTIVIDADES%20CON%20JCLIC%20(1)%20Puzzles).htm</a:t>
            </a:r>
          </a:p>
        </p:txBody>
      </p:sp>
    </p:spTree>
    <p:extLst>
      <p:ext uri="{BB962C8B-B14F-4D97-AF65-F5344CB8AC3E}">
        <p14:creationId xmlns:p14="http://schemas.microsoft.com/office/powerpoint/2010/main" val="541933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122</TotalTime>
  <Words>353</Words>
  <Application>Microsoft Office PowerPoint</Application>
  <PresentationFormat>Presentación en pantalla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Ángulos</vt:lpstr>
      <vt:lpstr>Trabajando con Jclic.</vt:lpstr>
      <vt:lpstr>¿ que es  JCLIC ?</vt:lpstr>
      <vt:lpstr>Descarga </vt:lpstr>
      <vt:lpstr>Presentación de PowerPoint</vt:lpstr>
      <vt:lpstr>utilización</vt:lpstr>
      <vt:lpstr>Presentación de PowerPoint</vt:lpstr>
      <vt:lpstr>Presentación de PowerPoint</vt:lpstr>
      <vt:lpstr>Presentación de PowerPoint</vt:lpstr>
      <vt:lpstr>Ejemplo. tutorial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Trabajando con Jclic.</dc:title>
  <dc:creator>natalia</dc:creator>
  <cp:lastModifiedBy>natalia</cp:lastModifiedBy>
  <cp:revision>7</cp:revision>
  <dcterms:created xsi:type="dcterms:W3CDTF">2012-10-30T16:15:06Z</dcterms:created>
  <dcterms:modified xsi:type="dcterms:W3CDTF">2012-11-06T19:06:25Z</dcterms:modified>
</cp:coreProperties>
</file>